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213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47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753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7721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158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0752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713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618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29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964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387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136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76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516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929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23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8B68AA2-FFC1-4C4D-A9B1-16F50D31DBD1}" type="datetimeFigureOut">
              <a:rPr lang="hu-HU" smtClean="0"/>
              <a:t>2023. 05. 15.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B506455-8CF7-476D-A064-14105199BB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856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Projektmunka</a:t>
            </a:r>
            <a:br>
              <a:rPr lang="hu-HU" dirty="0"/>
            </a:br>
            <a:r>
              <a:rPr lang="hu-HU" dirty="0"/>
              <a:t>Német Autók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Szolnoki Ábel, Illés Milán, </a:t>
            </a:r>
            <a:r>
              <a:rPr lang="hu-HU" dirty="0" err="1"/>
              <a:t>Göröcs</a:t>
            </a:r>
            <a:r>
              <a:rPr lang="hu-HU" dirty="0"/>
              <a:t> Márton</a:t>
            </a:r>
          </a:p>
        </p:txBody>
      </p:sp>
    </p:spTree>
    <p:extLst>
      <p:ext uri="{BB962C8B-B14F-4D97-AF65-F5344CB8AC3E}">
        <p14:creationId xmlns:p14="http://schemas.microsoft.com/office/powerpoint/2010/main" val="179538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 miben vett részt: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A tervezésben és a téma kiválasztásában mindenki részt vett viszont a munkát emberenként külön-külön osztottuk be.</a:t>
            </a:r>
          </a:p>
        </p:txBody>
      </p:sp>
      <p:pic>
        <p:nvPicPr>
          <p:cNvPr id="1026" name="Picture 2" descr="2022 BMW M5 CS review: Go for the gold - CN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36" y="1150402"/>
            <a:ext cx="6411912" cy="36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7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Illés Milán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4447" y="1349201"/>
            <a:ext cx="6411912" cy="3052693"/>
          </a:xfrm>
          <a:prstGeom prst="rect">
            <a:avLst/>
          </a:prstGeo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Milán </a:t>
            </a:r>
            <a:r>
              <a:rPr lang="hu-HU"/>
              <a:t>az első oldalon látható headerért </a:t>
            </a:r>
            <a:r>
              <a:rPr lang="hu-HU" dirty="0"/>
              <a:t>és a flexibilitásért emellett a második ablak elkészítéséért felelt.</a:t>
            </a:r>
          </a:p>
        </p:txBody>
      </p:sp>
    </p:spTree>
    <p:extLst>
      <p:ext uri="{BB962C8B-B14F-4D97-AF65-F5344CB8AC3E}">
        <p14:creationId xmlns:p14="http://schemas.microsoft.com/office/powerpoint/2010/main" val="13718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Göröcs</a:t>
            </a:r>
            <a:r>
              <a:rPr lang="hu-HU" dirty="0"/>
              <a:t> Márton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7799" y="1208277"/>
            <a:ext cx="6781586" cy="3153170"/>
          </a:xfrm>
          <a:prstGeom prst="rect">
            <a:avLst/>
          </a:prstGeo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Göröcs az első oldalon található carouselt, a szöveg dobozt és a két oldalsó sávot készítette el.</a:t>
            </a:r>
          </a:p>
        </p:txBody>
      </p:sp>
    </p:spTree>
    <p:extLst>
      <p:ext uri="{BB962C8B-B14F-4D97-AF65-F5344CB8AC3E}">
        <p14:creationId xmlns:p14="http://schemas.microsoft.com/office/powerpoint/2010/main" val="419724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Szolnoki Ábel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683" y="1696453"/>
            <a:ext cx="6697491" cy="2781028"/>
          </a:xfrm>
          <a:prstGeom prst="rect">
            <a:avLst/>
          </a:prstGeo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Ábel segített az alábbiakban és az animációk elkészítésében valamint a kisebb nagyobb hibák kijavításában, képek és szöveg gyűjtésében.</a:t>
            </a:r>
          </a:p>
        </p:txBody>
      </p:sp>
    </p:spTree>
    <p:extLst>
      <p:ext uri="{BB962C8B-B14F-4D97-AF65-F5344CB8AC3E}">
        <p14:creationId xmlns:p14="http://schemas.microsoft.com/office/powerpoint/2010/main" val="6195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34647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Pala</Template>
  <TotalTime>10</TotalTime>
  <Words>101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Calisto MT</vt:lpstr>
      <vt:lpstr>Wingdings 2</vt:lpstr>
      <vt:lpstr>Pala</vt:lpstr>
      <vt:lpstr>Projektmunka Német Autók</vt:lpstr>
      <vt:lpstr>Ki miben vett részt:</vt:lpstr>
      <vt:lpstr>Illés Milán</vt:lpstr>
      <vt:lpstr>Göröcs Márton</vt:lpstr>
      <vt:lpstr>Szolnoki Ábel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Projektmunka Német Autók</dc:title>
  <dc:creator>User</dc:creator>
  <cp:lastModifiedBy>ZsoLi</cp:lastModifiedBy>
  <cp:revision>5</cp:revision>
  <dcterms:created xsi:type="dcterms:W3CDTF">2023-05-15T16:53:26Z</dcterms:created>
  <dcterms:modified xsi:type="dcterms:W3CDTF">2023-05-15T17:08:37Z</dcterms:modified>
</cp:coreProperties>
</file>